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714FC-0629-43E0-B7BE-0B7A67688AC4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B67F4-E09B-4590-934E-030F2AB794B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380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B67F4-E09B-4590-934E-030F2AB794BC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780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part where I pull out the PC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B67F4-E09B-4590-934E-030F2AB794BC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95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0593C-A884-C609-66ED-C83F98B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F5BAF-6C3D-F59B-3E05-A0925363D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B4B95-A27D-0D30-233D-AAA6F877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C6144-7ED8-3D26-DE37-6A8540D9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C60E3-DBD9-1E30-6CCF-4E5F132E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72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BAA1-47BC-9351-BC9D-FEF6DF6F4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74D5A-57BA-E85A-3508-452B6CB92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E1C5B-BD1F-AE01-F0D9-96FC3DA7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79765-7E5B-870B-C7DF-364E9A81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420FE-DE6B-AEFD-5BF1-6F69B228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8930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4DED79-921B-2364-2472-F5866D4725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39287-0EA2-AC7E-FFD2-F91B6813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41A8A-EBE3-B7DC-F21C-E52C635F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EC447-7E38-8253-3CA4-A18E1995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512A4-74E2-34D0-73FF-48C24CF5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9601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CE56-0059-2657-CF9A-24C4091B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D43E1-6021-A248-956F-95DA34FEB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1A631-67B0-DF9E-AE7F-2E849D8C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695EF-07AC-9C42-D990-703688CA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50E09-86EE-F161-5E8D-EE226254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186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2F5C-8391-F82D-FF9A-233A890F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34AD0-C9D5-ED6A-89FB-F8DE335F5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505A8-C122-77D9-E821-888190F0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50B91-4BDA-9F63-35D1-5FA5B04C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478A5-1334-19F5-FA7C-9C173FDAC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370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F4EAF-61BD-77E1-8A81-3F5F7B05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C5AB3-95A9-2C09-2E7A-CF40621D5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E80AE-6F33-3CC8-8CC4-C7D4B52C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5A8EA-CA96-7821-B544-6F8CAC9A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282D5-FAC5-0AEB-B5B7-EA70F37F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EFDCC-1254-07F7-1074-9A3A6F19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64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DAF1-1941-D0EC-86EC-C0A59355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CB0CC-8C86-CBF5-3AC3-EF202F4BD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C9678-57ED-0A09-668F-E0D68EA8A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1DE8A-3BC0-2A03-CAA1-2EC537FF6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76323-E415-229B-C77F-01B1F9BEB3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13D61-7636-E672-489F-BAB5AB83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29D92-9049-306E-57E7-48C414DC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32417-9AFE-A81D-D606-9B5F40A4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518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CD463-E5F2-7C4E-9F61-C46906EF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86871-1225-B4E8-C2BF-1FD072B29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5E01B-9340-6E51-2C40-F304CEEB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10FAA-9454-60A2-209D-531D821A4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881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F2676-4C86-548A-10B0-95940250B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0E6EC-ED53-70F2-E8DD-7837B04F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0A770-EF6D-BEA2-7B4F-4DC8FE93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821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445A-96F1-D30C-5D98-8F92CA50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B069-A02E-F891-5DD1-E18E76A1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82DF1-CEB0-91ED-3148-FCCBDF298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985A1-9C55-535C-7C49-B0FECBE3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5C4B0-545E-3082-3E78-9B485247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3F3E8-4B51-4D8A-3FEA-1A524967A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153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AF46-3E3A-6E4C-A36E-CA5AB2FF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3D53C2-4BDE-7C91-DB42-A0C0649B9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0F5F7-24EE-7F8D-5AF1-4CE484C44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22556-FD61-1F68-B848-782D74D0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87839-B4D6-26DC-2C5D-943B9960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1E1B2-350C-EA23-72F3-0AE91DB1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50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EC78F9-F047-C5D7-8A8D-5776C7B2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7EC50-4E5E-C77D-A37B-18E3E873C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54A2F-6A6C-F0ED-F1A3-E759C1A34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66D224-4707-42F7-A0B7-105D5725CFFD}" type="datetimeFigureOut">
              <a:rPr lang="en-IE" smtClean="0"/>
              <a:t>04/03/2025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9D1E-388E-7040-97C8-C43A11953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BB8DC-1E64-3D0C-A44D-E1BD2A3A6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D263C-03CF-4DFC-83EC-353EE9CDBBD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321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5127-6E8F-073C-3F44-3021700A4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Computer Concepts (Satisfactory)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4D6AE-A7FA-9400-F6A2-36F464771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We ran out of budget for Factorio </a:t>
            </a:r>
            <a:r>
              <a:rPr lang="en-US">
                <a:sym typeface="Wingdings" panose="05000000000000000000" pitchFamily="2" charset="2"/>
              </a:rPr>
              <a:t>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04785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C6731-250F-21F0-EC38-C93E04E93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993"/>
            <a:ext cx="12192000" cy="33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ueprint Designer - Official Satisfactory Wiki">
            <a:extLst>
              <a:ext uri="{FF2B5EF4-FFF2-40B4-BE49-F238E27FC236}">
                <a16:creationId xmlns:a16="http://schemas.microsoft.com/office/drawing/2014/main" id="{BDAC045C-3277-B395-38F3-27AB57D1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44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nos Prime would work so well in this game (art by JDgreed1) :  r/RivalsOfAether">
            <a:extLst>
              <a:ext uri="{FF2B5EF4-FFF2-40B4-BE49-F238E27FC236}">
                <a16:creationId xmlns:a16="http://schemas.microsoft.com/office/drawing/2014/main" id="{C7847658-3320-B95E-3F71-AF84EF72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1190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8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 of a city&#10;&#10;AI-generated content may be incorrect.">
            <a:extLst>
              <a:ext uri="{FF2B5EF4-FFF2-40B4-BE49-F238E27FC236}">
                <a16:creationId xmlns:a16="http://schemas.microsoft.com/office/drawing/2014/main" id="{6B1ECE01-EA3E-9B08-4B9C-6D64E61D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 Crippled the Game More Than Ever Before with New Nightmare Construction -  Satisfactory">
            <a:extLst>
              <a:ext uri="{FF2B5EF4-FFF2-40B4-BE49-F238E27FC236}">
                <a16:creationId xmlns:a16="http://schemas.microsoft.com/office/drawing/2014/main" id="{B8629F5A-0DE6-25E0-B970-238BC5D8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68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47C8CAC-E9F7-8161-14AA-9025C63FF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55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&#10;&#10;AI-generated content may be incorrect.">
            <a:extLst>
              <a:ext uri="{FF2B5EF4-FFF2-40B4-BE49-F238E27FC236}">
                <a16:creationId xmlns:a16="http://schemas.microsoft.com/office/drawing/2014/main" id="{54823736-7F99-2450-2AEF-06FDC299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09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05134783-ADE4-C5B0-AD76-F1BAFFED2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0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 of a building and a field&#10;&#10;AI-generated content may be incorrect.">
            <a:extLst>
              <a:ext uri="{FF2B5EF4-FFF2-40B4-BE49-F238E27FC236}">
                <a16:creationId xmlns:a16="http://schemas.microsoft.com/office/drawing/2014/main" id="{0E8A6C80-5817-8863-0410-8BF4987F0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0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pointing at a video game&#10;&#10;AI-generated content may be incorrect.">
            <a:extLst>
              <a:ext uri="{FF2B5EF4-FFF2-40B4-BE49-F238E27FC236}">
                <a16:creationId xmlns:a16="http://schemas.microsoft.com/office/drawing/2014/main" id="{B2B2B144-419A-640B-1F82-F9C8D8C77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50DCC7-D576-C3CE-7F81-EB17F11645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Computers</a:t>
            </a:r>
            <a:endParaRPr lang="en-I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578D34-9B5C-23B6-6559-CF5317902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3898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59FD611-C159-9403-1136-BAFA68BB6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14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 of a building&#10;&#10;AI-generated content may be incorrect.">
            <a:extLst>
              <a:ext uri="{FF2B5EF4-FFF2-40B4-BE49-F238E27FC236}">
                <a16:creationId xmlns:a16="http://schemas.microsoft.com/office/drawing/2014/main" id="{F1AEFFB5-5066-4D01-4749-ECF8CBA78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4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13C68D9-3FC5-3FAC-B180-2B8C37ACD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many large black and red machines&#10;&#10;AI-generated content may be incorrect.">
            <a:extLst>
              <a:ext uri="{FF2B5EF4-FFF2-40B4-BE49-F238E27FC236}">
                <a16:creationId xmlns:a16="http://schemas.microsoft.com/office/drawing/2014/main" id="{69D9A27F-52A3-B07B-A72B-4C5E8179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9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ACA716F-4B36-1AC2-877C-D56C90BE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19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 of a building&#10;&#10;AI-generated content may be incorrect.">
            <a:extLst>
              <a:ext uri="{FF2B5EF4-FFF2-40B4-BE49-F238E27FC236}">
                <a16:creationId xmlns:a16="http://schemas.microsoft.com/office/drawing/2014/main" id="{C21D89AA-2CA5-27B5-CA61-31A1278A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CA7A8663-0589-B78E-8782-32395C43A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5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EB65EDB-02B2-DC93-CC18-7FAF67C63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0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D24CA48-A86A-5AB5-09F4-5B9E8699E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6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shot of a city&#10;&#10;AI-generated content may be incorrect.">
            <a:extLst>
              <a:ext uri="{FF2B5EF4-FFF2-40B4-BE49-F238E27FC236}">
                <a16:creationId xmlns:a16="http://schemas.microsoft.com/office/drawing/2014/main" id="{96A8DF79-1836-05F9-51C7-5ABC66D1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2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5636DA-27C5-B351-D32B-50FC3FBF6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Queue </a:t>
            </a:r>
            <a:r>
              <a:rPr lang="en-US" dirty="0" err="1"/>
              <a:t>Vsauce</a:t>
            </a:r>
            <a:r>
              <a:rPr lang="en-US" dirty="0"/>
              <a:t> Music</a:t>
            </a:r>
            <a:endParaRPr lang="en-I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758208-C8D3-A120-EA3C-768B3572D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371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121972-8227-C88F-B0BC-28112219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17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09CB2E-8E81-8CEE-C682-31EB1433EF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 assembly</a:t>
            </a:r>
            <a:endParaRPr lang="en-I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3F5E9DD-1F0A-1F38-4E43-206BB38CC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Sadly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694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A107BD-725A-21CC-4601-996EA1066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Abstraction</a:t>
            </a:r>
            <a:endParaRPr lang="en-I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C618A2-E0F2-4971-C3B6-2B88732C87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442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onkey with dna strand&#10;&#10;AI-generated content may be incorrect.">
            <a:extLst>
              <a:ext uri="{FF2B5EF4-FFF2-40B4-BE49-F238E27FC236}">
                <a16:creationId xmlns:a16="http://schemas.microsoft.com/office/drawing/2014/main" id="{21E4F2BA-9755-12B4-81AC-D555C9B250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7" y="1397709"/>
            <a:ext cx="4886325" cy="4351338"/>
          </a:xfrm>
        </p:spPr>
      </p:pic>
    </p:spTree>
    <p:extLst>
      <p:ext uri="{BB962C8B-B14F-4D97-AF65-F5344CB8AC3E}">
        <p14:creationId xmlns:p14="http://schemas.microsoft.com/office/powerpoint/2010/main" val="1662613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A010ED-AC54-3435-D14B-0F2CFCC95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590550"/>
            <a:ext cx="6629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5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und in the source code for Yandere Simulator. : r/programminghorror">
            <a:extLst>
              <a:ext uri="{FF2B5EF4-FFF2-40B4-BE49-F238E27FC236}">
                <a16:creationId xmlns:a16="http://schemas.microsoft.com/office/drawing/2014/main" id="{66470C35-7F7D-C88D-A7F8-68CF5D6F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0"/>
            <a:ext cx="674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5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tisfactory - Official Satisfactory Wiki">
            <a:extLst>
              <a:ext uri="{FF2B5EF4-FFF2-40B4-BE49-F238E27FC236}">
                <a16:creationId xmlns:a16="http://schemas.microsoft.com/office/drawing/2014/main" id="{796728E7-75E3-D8C4-DA99-BCE47903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438"/>
            <a:ext cx="1219200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7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33</Words>
  <Application>Microsoft Office PowerPoint</Application>
  <PresentationFormat>Widescreen</PresentationFormat>
  <Paragraphs>10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Wingdings</vt:lpstr>
      <vt:lpstr>Office Theme</vt:lpstr>
      <vt:lpstr>Computer Concepts (Satisfactory)</vt:lpstr>
      <vt:lpstr>Computers</vt:lpstr>
      <vt:lpstr>Queue Vsauce Music</vt:lpstr>
      <vt:lpstr>No assembly</vt:lpstr>
      <vt:lpstr>Abstraction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ULStudent:PRABUDDHA.HANS</dc:creator>
  <cp:lastModifiedBy>ULStudent:PRABUDDHA.HANS</cp:lastModifiedBy>
  <cp:revision>14</cp:revision>
  <dcterms:created xsi:type="dcterms:W3CDTF">2025-03-04T22:13:31Z</dcterms:created>
  <dcterms:modified xsi:type="dcterms:W3CDTF">2025-03-04T23:23:17Z</dcterms:modified>
</cp:coreProperties>
</file>